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58" r:id="rId4"/>
    <p:sldId id="260" r:id="rId5"/>
    <p:sldId id="263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97950" y="2296054"/>
            <a:ext cx="7996100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r="2400000" sy="-30000" kx="800400" algn="bl" rotWithShape="0">
                    <a:prstClr val="black"/>
                  </a:outerShdw>
                </a:effectLst>
              </a:rPr>
              <a:t>DOUTOR 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83752" y="5380101"/>
            <a:ext cx="3508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Roberta </a:t>
            </a:r>
            <a:r>
              <a:rPr lang="pt-BR" dirty="0" err="1"/>
              <a:t>Calabre</a:t>
            </a:r>
            <a:endParaRPr lang="pt-BR" dirty="0"/>
          </a:p>
          <a:p>
            <a:r>
              <a:rPr lang="pt-BR" dirty="0"/>
              <a:t>Guilherme Cândido</a:t>
            </a:r>
          </a:p>
          <a:p>
            <a:r>
              <a:rPr lang="pt-BR" dirty="0"/>
              <a:t>Roberta Francesca</a:t>
            </a:r>
          </a:p>
          <a:p>
            <a:r>
              <a:rPr lang="pt-BR" dirty="0"/>
              <a:t>Joana </a:t>
            </a:r>
            <a:r>
              <a:rPr lang="pt-BR" dirty="0" err="1"/>
              <a:t>Poppe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52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21" y="2035797"/>
            <a:ext cx="6556248" cy="27864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177097" y="238654"/>
            <a:ext cx="1603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r="2400000" sy="-30000" kx="800400" algn="bl" rotWithShape="0">
                    <a:prstClr val="black"/>
                  </a:outerShdw>
                </a:effectLst>
              </a:rPr>
              <a:t>DOUTOR 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70976" y="5980176"/>
            <a:ext cx="350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Escrito por Roberta Calabre</a:t>
            </a:r>
          </a:p>
        </p:txBody>
      </p:sp>
    </p:spTree>
    <p:extLst>
      <p:ext uri="{BB962C8B-B14F-4D97-AF65-F5344CB8AC3E}">
        <p14:creationId xmlns:p14="http://schemas.microsoft.com/office/powerpoint/2010/main" val="57772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6439" y="281707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r="2400000" sy="-30000" kx="800400" algn="bl" rotWithShape="0">
                    <a:prstClr val="black"/>
                  </a:outerShdw>
                </a:effectLst>
              </a:rPr>
              <a:t>DOUTOR C.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E5CC7A-C28E-4B12-B39B-DDAA0E6D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67150" y="3053832"/>
            <a:ext cx="2623536" cy="3308868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5348835-303C-448F-9BC0-F0CF6BF0AC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60139"/>
            <a:ext cx="4314654" cy="2426993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EB0D21-9338-4E73-A359-2F1BB2F17DA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84343" y="3716118"/>
            <a:ext cx="4537056" cy="302175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14A3D00-01E1-44BE-9D23-3C228616F1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814"/>
          <a:stretch/>
        </p:blipFill>
        <p:spPr>
          <a:xfrm>
            <a:off x="361807" y="1145400"/>
            <a:ext cx="3274763" cy="302175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6191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6439" y="281707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r="2400000" sy="-30000" kx="800400" algn="bl" rotWithShape="0">
                    <a:prstClr val="black"/>
                  </a:outerShdw>
                </a:effectLst>
              </a:rPr>
              <a:t>DOUTOR C.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C4A8F5-B71E-430D-8AEE-0CCDBE821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7" t="20278" r="24531" b="6389"/>
          <a:stretch/>
        </p:blipFill>
        <p:spPr>
          <a:xfrm>
            <a:off x="4286249" y="1381125"/>
            <a:ext cx="6391275" cy="50292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5C8644-0EA6-4E89-A43B-92F8E76CE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49" y="1630872"/>
            <a:ext cx="3186302" cy="477945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B108981-F040-4724-976C-95825D68E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13" t="43888" r="53046" b="50001"/>
          <a:stretch/>
        </p:blipFill>
        <p:spPr>
          <a:xfrm>
            <a:off x="1579487" y="977572"/>
            <a:ext cx="1258963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6439" y="281707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r="2400000" sy="-30000" kx="800400" algn="bl" rotWithShape="0">
                    <a:prstClr val="black"/>
                  </a:outerShdw>
                </a:effectLst>
              </a:rPr>
              <a:t>DOUTOR C.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0383B27-0FE6-4610-A709-935B11C7A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5" y="1257474"/>
            <a:ext cx="5800725" cy="3280896"/>
          </a:xfrm>
          <a:prstGeom prst="parallelogram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E69EACF-1C30-4C32-B1E1-568151AE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36" y="2897922"/>
            <a:ext cx="5617798" cy="3400424"/>
          </a:xfrm>
          <a:prstGeom prst="parallelogram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A78318-128B-4542-9151-26A20BB9120E}"/>
              </a:ext>
            </a:extLst>
          </p:cNvPr>
          <p:cNvSpPr/>
          <p:nvPr/>
        </p:nvSpPr>
        <p:spPr>
          <a:xfrm rot="6393441">
            <a:off x="3094719" y="2654239"/>
            <a:ext cx="6250490" cy="487366"/>
          </a:xfrm>
          <a:custGeom>
            <a:avLst/>
            <a:gdLst>
              <a:gd name="connsiteX0" fmla="*/ 0 w 8910030"/>
              <a:gd name="connsiteY0" fmla="*/ 0 h 375473"/>
              <a:gd name="connsiteX1" fmla="*/ 8910030 w 8910030"/>
              <a:gd name="connsiteY1" fmla="*/ 0 h 375473"/>
              <a:gd name="connsiteX2" fmla="*/ 8910030 w 8910030"/>
              <a:gd name="connsiteY2" fmla="*/ 375473 h 375473"/>
              <a:gd name="connsiteX3" fmla="*/ 0 w 8910030"/>
              <a:gd name="connsiteY3" fmla="*/ 375473 h 375473"/>
              <a:gd name="connsiteX4" fmla="*/ 0 w 8910030"/>
              <a:gd name="connsiteY4" fmla="*/ 0 h 375473"/>
              <a:gd name="connsiteX0" fmla="*/ 0 w 8910030"/>
              <a:gd name="connsiteY0" fmla="*/ 0 h 427785"/>
              <a:gd name="connsiteX1" fmla="*/ 8910030 w 8910030"/>
              <a:gd name="connsiteY1" fmla="*/ 0 h 427785"/>
              <a:gd name="connsiteX2" fmla="*/ 8910030 w 8910030"/>
              <a:gd name="connsiteY2" fmla="*/ 375473 h 427785"/>
              <a:gd name="connsiteX3" fmla="*/ 124860 w 8910030"/>
              <a:gd name="connsiteY3" fmla="*/ 427785 h 427785"/>
              <a:gd name="connsiteX4" fmla="*/ 0 w 8910030"/>
              <a:gd name="connsiteY4" fmla="*/ 0 h 427785"/>
              <a:gd name="connsiteX0" fmla="*/ 0 w 8910030"/>
              <a:gd name="connsiteY0" fmla="*/ 0 h 427785"/>
              <a:gd name="connsiteX1" fmla="*/ 8652843 w 8910030"/>
              <a:gd name="connsiteY1" fmla="*/ 9353 h 427785"/>
              <a:gd name="connsiteX2" fmla="*/ 8910030 w 8910030"/>
              <a:gd name="connsiteY2" fmla="*/ 375473 h 427785"/>
              <a:gd name="connsiteX3" fmla="*/ 124860 w 8910030"/>
              <a:gd name="connsiteY3" fmla="*/ 427785 h 427785"/>
              <a:gd name="connsiteX4" fmla="*/ 0 w 8910030"/>
              <a:gd name="connsiteY4" fmla="*/ 0 h 427785"/>
              <a:gd name="connsiteX0" fmla="*/ 0 w 8910030"/>
              <a:gd name="connsiteY0" fmla="*/ 0 h 419449"/>
              <a:gd name="connsiteX1" fmla="*/ 8652843 w 8910030"/>
              <a:gd name="connsiteY1" fmla="*/ 9353 h 419449"/>
              <a:gd name="connsiteX2" fmla="*/ 8910030 w 8910030"/>
              <a:gd name="connsiteY2" fmla="*/ 375473 h 419449"/>
              <a:gd name="connsiteX3" fmla="*/ 83747 w 8910030"/>
              <a:gd name="connsiteY3" fmla="*/ 419449 h 419449"/>
              <a:gd name="connsiteX4" fmla="*/ 0 w 8910030"/>
              <a:gd name="connsiteY4" fmla="*/ 0 h 419449"/>
              <a:gd name="connsiteX0" fmla="*/ 0 w 8774019"/>
              <a:gd name="connsiteY0" fmla="*/ 0 h 419449"/>
              <a:gd name="connsiteX1" fmla="*/ 8652843 w 8774019"/>
              <a:gd name="connsiteY1" fmla="*/ 9353 h 419449"/>
              <a:gd name="connsiteX2" fmla="*/ 8774019 w 8774019"/>
              <a:gd name="connsiteY2" fmla="*/ 377507 h 419449"/>
              <a:gd name="connsiteX3" fmla="*/ 83747 w 8774019"/>
              <a:gd name="connsiteY3" fmla="*/ 419449 h 419449"/>
              <a:gd name="connsiteX4" fmla="*/ 0 w 8774019"/>
              <a:gd name="connsiteY4" fmla="*/ 0 h 419449"/>
              <a:gd name="connsiteX0" fmla="*/ 0 w 8774019"/>
              <a:gd name="connsiteY0" fmla="*/ 0 h 419449"/>
              <a:gd name="connsiteX1" fmla="*/ 8652843 w 8774019"/>
              <a:gd name="connsiteY1" fmla="*/ 9353 h 419449"/>
              <a:gd name="connsiteX2" fmla="*/ 8774019 w 8774019"/>
              <a:gd name="connsiteY2" fmla="*/ 377507 h 419449"/>
              <a:gd name="connsiteX3" fmla="*/ 83747 w 8774019"/>
              <a:gd name="connsiteY3" fmla="*/ 419449 h 419449"/>
              <a:gd name="connsiteX4" fmla="*/ 0 w 8774019"/>
              <a:gd name="connsiteY4" fmla="*/ 0 h 419449"/>
              <a:gd name="connsiteX0" fmla="*/ 0 w 8903000"/>
              <a:gd name="connsiteY0" fmla="*/ 0 h 419449"/>
              <a:gd name="connsiteX1" fmla="*/ 8652843 w 8903000"/>
              <a:gd name="connsiteY1" fmla="*/ 9353 h 419449"/>
              <a:gd name="connsiteX2" fmla="*/ 8903000 w 8903000"/>
              <a:gd name="connsiteY2" fmla="*/ 367952 h 419449"/>
              <a:gd name="connsiteX3" fmla="*/ 83747 w 8903000"/>
              <a:gd name="connsiteY3" fmla="*/ 419449 h 419449"/>
              <a:gd name="connsiteX4" fmla="*/ 0 w 8903000"/>
              <a:gd name="connsiteY4" fmla="*/ 0 h 419449"/>
              <a:gd name="connsiteX0" fmla="*/ 0 w 8836254"/>
              <a:gd name="connsiteY0" fmla="*/ 0 h 419449"/>
              <a:gd name="connsiteX1" fmla="*/ 8652843 w 8836254"/>
              <a:gd name="connsiteY1" fmla="*/ 9353 h 419449"/>
              <a:gd name="connsiteX2" fmla="*/ 8836254 w 8836254"/>
              <a:gd name="connsiteY2" fmla="*/ 381371 h 419449"/>
              <a:gd name="connsiteX3" fmla="*/ 83747 w 8836254"/>
              <a:gd name="connsiteY3" fmla="*/ 419449 h 419449"/>
              <a:gd name="connsiteX4" fmla="*/ 0 w 8836254"/>
              <a:gd name="connsiteY4" fmla="*/ 0 h 419449"/>
              <a:gd name="connsiteX0" fmla="*/ 0 w 8836254"/>
              <a:gd name="connsiteY0" fmla="*/ 0 h 419449"/>
              <a:gd name="connsiteX1" fmla="*/ 8700646 w 8836254"/>
              <a:gd name="connsiteY1" fmla="*/ 7931 h 419449"/>
              <a:gd name="connsiteX2" fmla="*/ 8836254 w 8836254"/>
              <a:gd name="connsiteY2" fmla="*/ 381371 h 419449"/>
              <a:gd name="connsiteX3" fmla="*/ 83747 w 8836254"/>
              <a:gd name="connsiteY3" fmla="*/ 419449 h 419449"/>
              <a:gd name="connsiteX4" fmla="*/ 0 w 8836254"/>
              <a:gd name="connsiteY4" fmla="*/ 0 h 419449"/>
              <a:gd name="connsiteX0" fmla="*/ 0 w 8836254"/>
              <a:gd name="connsiteY0" fmla="*/ 0 h 401558"/>
              <a:gd name="connsiteX1" fmla="*/ 8700646 w 8836254"/>
              <a:gd name="connsiteY1" fmla="*/ 7931 h 401558"/>
              <a:gd name="connsiteX2" fmla="*/ 8836254 w 8836254"/>
              <a:gd name="connsiteY2" fmla="*/ 381371 h 401558"/>
              <a:gd name="connsiteX3" fmla="*/ 172740 w 8836254"/>
              <a:gd name="connsiteY3" fmla="*/ 401558 h 401558"/>
              <a:gd name="connsiteX4" fmla="*/ 0 w 8836254"/>
              <a:gd name="connsiteY4" fmla="*/ 0 h 40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6254" h="401558">
                <a:moveTo>
                  <a:pt x="0" y="0"/>
                </a:moveTo>
                <a:lnTo>
                  <a:pt x="8700646" y="7931"/>
                </a:lnTo>
                <a:lnTo>
                  <a:pt x="8836254" y="381371"/>
                </a:lnTo>
                <a:lnTo>
                  <a:pt x="172740" y="40155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40000"/>
                  <a:lumOff val="60000"/>
                </a:schemeClr>
              </a:gs>
              <a:gs pos="28000">
                <a:schemeClr val="bg2">
                  <a:lumMod val="75000"/>
                </a:schemeClr>
              </a:gs>
              <a:gs pos="93547">
                <a:srgbClr val="FAFAFA">
                  <a:alpha val="39000"/>
                </a:srgbClr>
              </a:gs>
              <a:gs pos="67000">
                <a:schemeClr val="bg2">
                  <a:lumMod val="5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softEdge rad="254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0"/>
              <a:gradFill flip="none" rotWithShape="1"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path path="circle">
                  <a:fillToRect r="100000" b="100000"/>
                </a:path>
                <a:tileRect l="-100000" t="-100000"/>
              </a:gradFill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F175301-B76B-4539-883C-613ADB80B3C4}"/>
              </a:ext>
            </a:extLst>
          </p:cNvPr>
          <p:cNvSpPr/>
          <p:nvPr/>
        </p:nvSpPr>
        <p:spPr>
          <a:xfrm rot="6393441">
            <a:off x="3016641" y="3424153"/>
            <a:ext cx="6713665" cy="468411"/>
          </a:xfrm>
          <a:custGeom>
            <a:avLst/>
            <a:gdLst>
              <a:gd name="connsiteX0" fmla="*/ 0 w 8910030"/>
              <a:gd name="connsiteY0" fmla="*/ 0 h 375473"/>
              <a:gd name="connsiteX1" fmla="*/ 8910030 w 8910030"/>
              <a:gd name="connsiteY1" fmla="*/ 0 h 375473"/>
              <a:gd name="connsiteX2" fmla="*/ 8910030 w 8910030"/>
              <a:gd name="connsiteY2" fmla="*/ 375473 h 375473"/>
              <a:gd name="connsiteX3" fmla="*/ 0 w 8910030"/>
              <a:gd name="connsiteY3" fmla="*/ 375473 h 375473"/>
              <a:gd name="connsiteX4" fmla="*/ 0 w 8910030"/>
              <a:gd name="connsiteY4" fmla="*/ 0 h 375473"/>
              <a:gd name="connsiteX0" fmla="*/ 0 w 8910030"/>
              <a:gd name="connsiteY0" fmla="*/ 0 h 427785"/>
              <a:gd name="connsiteX1" fmla="*/ 8910030 w 8910030"/>
              <a:gd name="connsiteY1" fmla="*/ 0 h 427785"/>
              <a:gd name="connsiteX2" fmla="*/ 8910030 w 8910030"/>
              <a:gd name="connsiteY2" fmla="*/ 375473 h 427785"/>
              <a:gd name="connsiteX3" fmla="*/ 124860 w 8910030"/>
              <a:gd name="connsiteY3" fmla="*/ 427785 h 427785"/>
              <a:gd name="connsiteX4" fmla="*/ 0 w 8910030"/>
              <a:gd name="connsiteY4" fmla="*/ 0 h 427785"/>
              <a:gd name="connsiteX0" fmla="*/ 0 w 8910030"/>
              <a:gd name="connsiteY0" fmla="*/ 0 h 427785"/>
              <a:gd name="connsiteX1" fmla="*/ 8652843 w 8910030"/>
              <a:gd name="connsiteY1" fmla="*/ 9353 h 427785"/>
              <a:gd name="connsiteX2" fmla="*/ 8910030 w 8910030"/>
              <a:gd name="connsiteY2" fmla="*/ 375473 h 427785"/>
              <a:gd name="connsiteX3" fmla="*/ 124860 w 8910030"/>
              <a:gd name="connsiteY3" fmla="*/ 427785 h 427785"/>
              <a:gd name="connsiteX4" fmla="*/ 0 w 8910030"/>
              <a:gd name="connsiteY4" fmla="*/ 0 h 427785"/>
              <a:gd name="connsiteX0" fmla="*/ 0 w 8910030"/>
              <a:gd name="connsiteY0" fmla="*/ 0 h 419449"/>
              <a:gd name="connsiteX1" fmla="*/ 8652843 w 8910030"/>
              <a:gd name="connsiteY1" fmla="*/ 9353 h 419449"/>
              <a:gd name="connsiteX2" fmla="*/ 8910030 w 8910030"/>
              <a:gd name="connsiteY2" fmla="*/ 375473 h 419449"/>
              <a:gd name="connsiteX3" fmla="*/ 83747 w 8910030"/>
              <a:gd name="connsiteY3" fmla="*/ 419449 h 419449"/>
              <a:gd name="connsiteX4" fmla="*/ 0 w 8910030"/>
              <a:gd name="connsiteY4" fmla="*/ 0 h 419449"/>
              <a:gd name="connsiteX0" fmla="*/ 0 w 8774019"/>
              <a:gd name="connsiteY0" fmla="*/ 0 h 419449"/>
              <a:gd name="connsiteX1" fmla="*/ 8652843 w 8774019"/>
              <a:gd name="connsiteY1" fmla="*/ 9353 h 419449"/>
              <a:gd name="connsiteX2" fmla="*/ 8774019 w 8774019"/>
              <a:gd name="connsiteY2" fmla="*/ 377507 h 419449"/>
              <a:gd name="connsiteX3" fmla="*/ 83747 w 8774019"/>
              <a:gd name="connsiteY3" fmla="*/ 419449 h 419449"/>
              <a:gd name="connsiteX4" fmla="*/ 0 w 8774019"/>
              <a:gd name="connsiteY4" fmla="*/ 0 h 419449"/>
              <a:gd name="connsiteX0" fmla="*/ 0 w 8774019"/>
              <a:gd name="connsiteY0" fmla="*/ 0 h 419449"/>
              <a:gd name="connsiteX1" fmla="*/ 8652843 w 8774019"/>
              <a:gd name="connsiteY1" fmla="*/ 9353 h 419449"/>
              <a:gd name="connsiteX2" fmla="*/ 8774019 w 8774019"/>
              <a:gd name="connsiteY2" fmla="*/ 377507 h 419449"/>
              <a:gd name="connsiteX3" fmla="*/ 83747 w 8774019"/>
              <a:gd name="connsiteY3" fmla="*/ 419449 h 419449"/>
              <a:gd name="connsiteX4" fmla="*/ 0 w 8774019"/>
              <a:gd name="connsiteY4" fmla="*/ 0 h 419449"/>
              <a:gd name="connsiteX0" fmla="*/ 0 w 8903000"/>
              <a:gd name="connsiteY0" fmla="*/ 0 h 419449"/>
              <a:gd name="connsiteX1" fmla="*/ 8652843 w 8903000"/>
              <a:gd name="connsiteY1" fmla="*/ 9353 h 419449"/>
              <a:gd name="connsiteX2" fmla="*/ 8903000 w 8903000"/>
              <a:gd name="connsiteY2" fmla="*/ 367952 h 419449"/>
              <a:gd name="connsiteX3" fmla="*/ 83747 w 8903000"/>
              <a:gd name="connsiteY3" fmla="*/ 419449 h 419449"/>
              <a:gd name="connsiteX4" fmla="*/ 0 w 8903000"/>
              <a:gd name="connsiteY4" fmla="*/ 0 h 419449"/>
              <a:gd name="connsiteX0" fmla="*/ 0 w 8836254"/>
              <a:gd name="connsiteY0" fmla="*/ 0 h 419449"/>
              <a:gd name="connsiteX1" fmla="*/ 8652843 w 8836254"/>
              <a:gd name="connsiteY1" fmla="*/ 9353 h 419449"/>
              <a:gd name="connsiteX2" fmla="*/ 8836254 w 8836254"/>
              <a:gd name="connsiteY2" fmla="*/ 381371 h 419449"/>
              <a:gd name="connsiteX3" fmla="*/ 83747 w 8836254"/>
              <a:gd name="connsiteY3" fmla="*/ 419449 h 419449"/>
              <a:gd name="connsiteX4" fmla="*/ 0 w 8836254"/>
              <a:gd name="connsiteY4" fmla="*/ 0 h 419449"/>
              <a:gd name="connsiteX0" fmla="*/ 0 w 8836254"/>
              <a:gd name="connsiteY0" fmla="*/ 0 h 419449"/>
              <a:gd name="connsiteX1" fmla="*/ 8700646 w 8836254"/>
              <a:gd name="connsiteY1" fmla="*/ 7931 h 419449"/>
              <a:gd name="connsiteX2" fmla="*/ 8836254 w 8836254"/>
              <a:gd name="connsiteY2" fmla="*/ 381371 h 419449"/>
              <a:gd name="connsiteX3" fmla="*/ 83747 w 8836254"/>
              <a:gd name="connsiteY3" fmla="*/ 419449 h 419449"/>
              <a:gd name="connsiteX4" fmla="*/ 0 w 8836254"/>
              <a:gd name="connsiteY4" fmla="*/ 0 h 419449"/>
              <a:gd name="connsiteX0" fmla="*/ 0 w 8836254"/>
              <a:gd name="connsiteY0" fmla="*/ 0 h 401558"/>
              <a:gd name="connsiteX1" fmla="*/ 8700646 w 8836254"/>
              <a:gd name="connsiteY1" fmla="*/ 7931 h 401558"/>
              <a:gd name="connsiteX2" fmla="*/ 8836254 w 8836254"/>
              <a:gd name="connsiteY2" fmla="*/ 381371 h 401558"/>
              <a:gd name="connsiteX3" fmla="*/ 172740 w 8836254"/>
              <a:gd name="connsiteY3" fmla="*/ 401558 h 401558"/>
              <a:gd name="connsiteX4" fmla="*/ 0 w 8836254"/>
              <a:gd name="connsiteY4" fmla="*/ 0 h 401558"/>
              <a:gd name="connsiteX0" fmla="*/ 0 w 8836254"/>
              <a:gd name="connsiteY0" fmla="*/ 0 h 404558"/>
              <a:gd name="connsiteX1" fmla="*/ 8700646 w 8836254"/>
              <a:gd name="connsiteY1" fmla="*/ 7931 h 404558"/>
              <a:gd name="connsiteX2" fmla="*/ 8836254 w 8836254"/>
              <a:gd name="connsiteY2" fmla="*/ 381371 h 404558"/>
              <a:gd name="connsiteX3" fmla="*/ 4286497 w 8836254"/>
              <a:gd name="connsiteY3" fmla="*/ 404558 h 404558"/>
              <a:gd name="connsiteX4" fmla="*/ 172740 w 8836254"/>
              <a:gd name="connsiteY4" fmla="*/ 401558 h 404558"/>
              <a:gd name="connsiteX5" fmla="*/ 0 w 8836254"/>
              <a:gd name="connsiteY5" fmla="*/ 0 h 404558"/>
              <a:gd name="connsiteX0" fmla="*/ 0 w 8836254"/>
              <a:gd name="connsiteY0" fmla="*/ 0 h 404558"/>
              <a:gd name="connsiteX1" fmla="*/ 4454510 w 8836254"/>
              <a:gd name="connsiteY1" fmla="*/ 55 h 404558"/>
              <a:gd name="connsiteX2" fmla="*/ 8700646 w 8836254"/>
              <a:gd name="connsiteY2" fmla="*/ 7931 h 404558"/>
              <a:gd name="connsiteX3" fmla="*/ 8836254 w 8836254"/>
              <a:gd name="connsiteY3" fmla="*/ 381371 h 404558"/>
              <a:gd name="connsiteX4" fmla="*/ 4286497 w 8836254"/>
              <a:gd name="connsiteY4" fmla="*/ 404558 h 404558"/>
              <a:gd name="connsiteX5" fmla="*/ 172740 w 8836254"/>
              <a:gd name="connsiteY5" fmla="*/ 401558 h 404558"/>
              <a:gd name="connsiteX6" fmla="*/ 0 w 8836254"/>
              <a:gd name="connsiteY6" fmla="*/ 0 h 404558"/>
              <a:gd name="connsiteX0" fmla="*/ 0 w 8836254"/>
              <a:gd name="connsiteY0" fmla="*/ 0 h 404558"/>
              <a:gd name="connsiteX1" fmla="*/ 4454510 w 8836254"/>
              <a:gd name="connsiteY1" fmla="*/ 55 h 404558"/>
              <a:gd name="connsiteX2" fmla="*/ 8700646 w 8836254"/>
              <a:gd name="connsiteY2" fmla="*/ 7931 h 404558"/>
              <a:gd name="connsiteX3" fmla="*/ 8836254 w 8836254"/>
              <a:gd name="connsiteY3" fmla="*/ 381371 h 404558"/>
              <a:gd name="connsiteX4" fmla="*/ 4286497 w 8836254"/>
              <a:gd name="connsiteY4" fmla="*/ 404558 h 404558"/>
              <a:gd name="connsiteX5" fmla="*/ 172739 w 8836254"/>
              <a:gd name="connsiteY5" fmla="*/ 401558 h 404558"/>
              <a:gd name="connsiteX6" fmla="*/ 0 w 8836254"/>
              <a:gd name="connsiteY6" fmla="*/ 0 h 404558"/>
              <a:gd name="connsiteX0" fmla="*/ 0 w 8836254"/>
              <a:gd name="connsiteY0" fmla="*/ 0 h 438915"/>
              <a:gd name="connsiteX1" fmla="*/ 4454510 w 8836254"/>
              <a:gd name="connsiteY1" fmla="*/ 55 h 438915"/>
              <a:gd name="connsiteX2" fmla="*/ 8700646 w 8836254"/>
              <a:gd name="connsiteY2" fmla="*/ 7931 h 438915"/>
              <a:gd name="connsiteX3" fmla="*/ 8836254 w 8836254"/>
              <a:gd name="connsiteY3" fmla="*/ 381371 h 438915"/>
              <a:gd name="connsiteX4" fmla="*/ 4288770 w 8836254"/>
              <a:gd name="connsiteY4" fmla="*/ 438915 h 438915"/>
              <a:gd name="connsiteX5" fmla="*/ 172739 w 8836254"/>
              <a:gd name="connsiteY5" fmla="*/ 401558 h 438915"/>
              <a:gd name="connsiteX6" fmla="*/ 0 w 8836254"/>
              <a:gd name="connsiteY6" fmla="*/ 0 h 438915"/>
              <a:gd name="connsiteX0" fmla="*/ 0 w 8836254"/>
              <a:gd name="connsiteY0" fmla="*/ 0 h 438915"/>
              <a:gd name="connsiteX1" fmla="*/ 4454510 w 8836254"/>
              <a:gd name="connsiteY1" fmla="*/ 55 h 438915"/>
              <a:gd name="connsiteX2" fmla="*/ 8700646 w 8836254"/>
              <a:gd name="connsiteY2" fmla="*/ 7931 h 438915"/>
              <a:gd name="connsiteX3" fmla="*/ 8836254 w 8836254"/>
              <a:gd name="connsiteY3" fmla="*/ 381371 h 438915"/>
              <a:gd name="connsiteX4" fmla="*/ 4288770 w 8836254"/>
              <a:gd name="connsiteY4" fmla="*/ 438915 h 438915"/>
              <a:gd name="connsiteX5" fmla="*/ 172739 w 8836254"/>
              <a:gd name="connsiteY5" fmla="*/ 401558 h 438915"/>
              <a:gd name="connsiteX6" fmla="*/ 0 w 8836254"/>
              <a:gd name="connsiteY6" fmla="*/ 0 h 438915"/>
              <a:gd name="connsiteX0" fmla="*/ 0 w 8836254"/>
              <a:gd name="connsiteY0" fmla="*/ 0 h 410176"/>
              <a:gd name="connsiteX1" fmla="*/ 4454510 w 8836254"/>
              <a:gd name="connsiteY1" fmla="*/ 55 h 410176"/>
              <a:gd name="connsiteX2" fmla="*/ 8700646 w 8836254"/>
              <a:gd name="connsiteY2" fmla="*/ 7931 h 410176"/>
              <a:gd name="connsiteX3" fmla="*/ 8836254 w 8836254"/>
              <a:gd name="connsiteY3" fmla="*/ 381371 h 410176"/>
              <a:gd name="connsiteX4" fmla="*/ 4302086 w 8836254"/>
              <a:gd name="connsiteY4" fmla="*/ 410176 h 410176"/>
              <a:gd name="connsiteX5" fmla="*/ 172739 w 8836254"/>
              <a:gd name="connsiteY5" fmla="*/ 401558 h 410176"/>
              <a:gd name="connsiteX6" fmla="*/ 0 w 8836254"/>
              <a:gd name="connsiteY6" fmla="*/ 0 h 41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36254" h="410176">
                <a:moveTo>
                  <a:pt x="0" y="0"/>
                </a:moveTo>
                <a:lnTo>
                  <a:pt x="4454510" y="55"/>
                </a:lnTo>
                <a:lnTo>
                  <a:pt x="8700646" y="7931"/>
                </a:lnTo>
                <a:lnTo>
                  <a:pt x="8836254" y="381371"/>
                </a:lnTo>
                <a:lnTo>
                  <a:pt x="4302086" y="410176"/>
                </a:lnTo>
                <a:lnTo>
                  <a:pt x="172739" y="40155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40000"/>
                  <a:lumOff val="60000"/>
                </a:schemeClr>
              </a:gs>
              <a:gs pos="28000">
                <a:schemeClr val="bg2">
                  <a:lumMod val="75000"/>
                </a:schemeClr>
              </a:gs>
              <a:gs pos="93547">
                <a:srgbClr val="FAFAFA">
                  <a:alpha val="39000"/>
                </a:srgbClr>
              </a:gs>
              <a:gs pos="67000">
                <a:schemeClr val="bg2">
                  <a:lumMod val="5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softEdge rad="254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0"/>
              <a:gradFill flip="none" rotWithShape="1"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path path="circle">
                  <a:fillToRect r="100000" b="100000"/>
                </a:path>
                <a:tileRect l="-100000" t="-1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7568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52" y="2923624"/>
            <a:ext cx="6146691" cy="8128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66727" y="3975300"/>
            <a:ext cx="1235457" cy="417173"/>
          </a:xfrm>
        </p:spPr>
        <p:txBody>
          <a:bodyPr/>
          <a:lstStyle/>
          <a:p>
            <a:r>
              <a:rPr lang="pt-BR" sz="2000" dirty="0"/>
              <a:t>Trama A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918046" y="3975300"/>
            <a:ext cx="9735474" cy="532864"/>
          </a:xfrm>
        </p:spPr>
        <p:txBody>
          <a:bodyPr>
            <a:normAutofit fontScale="92500" lnSpcReduction="20000"/>
          </a:bodyPr>
          <a:lstStyle/>
          <a:p>
            <a:r>
              <a:rPr lang="pt-BR" sz="1800" dirty="0"/>
              <a:t>Doutor c clona SÍLVIA, sua assistente, e tenta conquistá-la para viver sua paixão não-correspondida.</a:t>
            </a:r>
          </a:p>
        </p:txBody>
      </p:sp>
      <p:sp>
        <p:nvSpPr>
          <p:cNvPr id="9" name="Rectangle 8"/>
          <p:cNvSpPr/>
          <p:nvPr/>
        </p:nvSpPr>
        <p:spPr>
          <a:xfrm>
            <a:off x="566727" y="4597314"/>
            <a:ext cx="1178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Trama B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918046" y="4542012"/>
            <a:ext cx="9967197" cy="526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700" dirty="0"/>
              <a:t>Sílvia vira alvo de investigação na universidade E LUTA PARA PROVAR SUA INOCÊNCIA.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7910" y="5283737"/>
            <a:ext cx="123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Trama 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18046" y="5215151"/>
            <a:ext cx="872963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pt-BR" sz="17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Arnesto lida com as várias mortes de sua esposa ENQUANTO DOUTOR C TESTA OS LIMITES DE SUA LEALDADE.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7627" y="1042441"/>
            <a:ext cx="55677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Geneticista afastado do trabalho por problemas psicológicos sofre uma decepção amorosa com sua assistente e decide cloná-la para viver seu desejado romance. O que ninguém sabe é que ele também é um clone, criado pelo verdadeiro geneticista.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550" y="293131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r="2400000" sy="-30000" kx="800400" algn="bl" rotWithShape="0">
                    <a:prstClr val="black"/>
                  </a:outerShdw>
                </a:effectLst>
              </a:rPr>
              <a:t>DOUTOR C.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02184" y="5977835"/>
            <a:ext cx="94449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Orlando Franco rouba materiais genéticos do laboratório para vender ilegalmente e tenta enquadrar Doutor C e Sílvia pelos seus crimes.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6727" y="5970160"/>
            <a:ext cx="1221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Trama 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8936" t="23538" r="49509" b="38834"/>
          <a:stretch/>
        </p:blipFill>
        <p:spPr>
          <a:xfrm>
            <a:off x="6901644" y="296126"/>
            <a:ext cx="2594741" cy="1740383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53049" t="25581" r="18745" b="37515"/>
          <a:stretch/>
        </p:blipFill>
        <p:spPr>
          <a:xfrm rot="159429">
            <a:off x="9600592" y="1418456"/>
            <a:ext cx="2319312" cy="170690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73539" y="2923624"/>
            <a:ext cx="6045309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60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6439" y="281707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r="2400000" sy="-30000" kx="800400" algn="bl" rotWithShape="0">
                    <a:prstClr val="black"/>
                  </a:outerShdw>
                </a:effectLst>
              </a:rPr>
              <a:t>DOUTOR 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1156" y="1506969"/>
            <a:ext cx="60553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FORMATO: </a:t>
            </a:r>
            <a:r>
              <a:rPr lang="pt-BR" sz="2000" dirty="0"/>
              <a:t>8 EPISÓDIOS DE 45 MINUTOS</a:t>
            </a:r>
          </a:p>
          <a:p>
            <a:r>
              <a:rPr lang="pt-BR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PREVISÃO: </a:t>
            </a:r>
            <a:r>
              <a:rPr lang="pt-BR" sz="2000" dirty="0"/>
              <a:t>2 TEMPORADAS</a:t>
            </a:r>
          </a:p>
          <a:p>
            <a:r>
              <a:rPr lang="pt-BR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GÊNERO: </a:t>
            </a:r>
            <a:r>
              <a:rPr lang="pt-BR" sz="2000" dirty="0"/>
              <a:t>SCI-FI / THRILLER</a:t>
            </a:r>
          </a:p>
          <a:p>
            <a:r>
              <a:rPr lang="pt-BR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PÚBLICO-ALVO: </a:t>
            </a:r>
            <a:r>
              <a:rPr lang="pt-BR" sz="2000" dirty="0"/>
              <a:t>JOVEM E ADULTO</a:t>
            </a:r>
          </a:p>
          <a:p>
            <a:endParaRPr lang="pt-BR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81280" y="3968496"/>
            <a:ext cx="12273280" cy="1125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</a:schemeClr>
              </a:gs>
              <a:gs pos="28000">
                <a:schemeClr val="bg2">
                  <a:lumMod val="75000"/>
                </a:schemeClr>
              </a:gs>
              <a:gs pos="93547">
                <a:srgbClr val="FAFAFA">
                  <a:alpha val="39000"/>
                </a:srgbClr>
              </a:gs>
              <a:gs pos="67000">
                <a:schemeClr val="bg2">
                  <a:lumMod val="5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bg2">
                <a:lumMod val="40000"/>
                <a:lumOff val="60000"/>
              </a:schemeClr>
            </a:solidFill>
          </a:ln>
          <a:effectLst>
            <a:softEdge rad="254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 w="0"/>
              <a:gradFill flip="none" rotWithShape="1"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path path="circle">
                  <a:fillToRect r="100000" b="100000"/>
                </a:path>
                <a:tileRect l="-100000" t="-100000"/>
              </a:gra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72C843-A532-4E67-B4FD-A5F01115871C}"/>
              </a:ext>
            </a:extLst>
          </p:cNvPr>
          <p:cNvSpPr txBox="1"/>
          <p:nvPr/>
        </p:nvSpPr>
        <p:spPr>
          <a:xfrm>
            <a:off x="711156" y="4833504"/>
            <a:ext cx="6148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CUSTO TOTAL DE </a:t>
            </a:r>
            <a:r>
              <a:rPr lang="pt-BR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PRODUÇÃO</a:t>
            </a:r>
            <a:r>
              <a:rPr lang="pt-B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R$ 9161,200</a:t>
            </a:r>
            <a:endParaRPr lang="pt-BR" sz="1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pt-BR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DURAÇÃO DO PROJETO: </a:t>
            </a:r>
            <a:r>
              <a:rPr lang="pt-BR" sz="1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1800" b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11 meses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882403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1817</TotalTime>
  <Words>187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Trama 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robbiejacks robbiejacks</dc:creator>
  <cp:lastModifiedBy>Roberta</cp:lastModifiedBy>
  <cp:revision>13</cp:revision>
  <dcterms:created xsi:type="dcterms:W3CDTF">2021-04-06T22:05:50Z</dcterms:created>
  <dcterms:modified xsi:type="dcterms:W3CDTF">2021-04-09T12:34:11Z</dcterms:modified>
</cp:coreProperties>
</file>